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2" r:id="rId5"/>
    <p:sldId id="260" r:id="rId6"/>
    <p:sldId id="257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CF60D-9461-45DF-9225-657C00F58C59}" type="datetimeFigureOut">
              <a:rPr lang="en-US" smtClean="0"/>
              <a:pPr/>
              <a:t>8/15/2010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252EC-36CD-4C4D-BA14-0D7C4FFE46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CF60D-9461-45DF-9225-657C00F58C59}" type="datetimeFigureOut">
              <a:rPr lang="en-US" smtClean="0"/>
              <a:pPr/>
              <a:t>8/15/2010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252EC-36CD-4C4D-BA14-0D7C4FFE46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CF60D-9461-45DF-9225-657C00F58C59}" type="datetimeFigureOut">
              <a:rPr lang="en-US" smtClean="0"/>
              <a:pPr/>
              <a:t>8/15/2010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252EC-36CD-4C4D-BA14-0D7C4FFE46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CF60D-9461-45DF-9225-657C00F58C59}" type="datetimeFigureOut">
              <a:rPr lang="en-US" smtClean="0"/>
              <a:pPr/>
              <a:t>8/15/2010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252EC-36CD-4C4D-BA14-0D7C4FFE46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CF60D-9461-45DF-9225-657C00F58C59}" type="datetimeFigureOut">
              <a:rPr lang="en-US" smtClean="0"/>
              <a:pPr/>
              <a:t>8/15/2010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252EC-36CD-4C4D-BA14-0D7C4FFE46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CF60D-9461-45DF-9225-657C00F58C59}" type="datetimeFigureOut">
              <a:rPr lang="en-US" smtClean="0"/>
              <a:pPr/>
              <a:t>8/15/2010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252EC-36CD-4C4D-BA14-0D7C4FFE46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CF60D-9461-45DF-9225-657C00F58C59}" type="datetimeFigureOut">
              <a:rPr lang="en-US" smtClean="0"/>
              <a:pPr/>
              <a:t>8/15/2010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252EC-36CD-4C4D-BA14-0D7C4FFE46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CF60D-9461-45DF-9225-657C00F58C59}" type="datetimeFigureOut">
              <a:rPr lang="en-US" smtClean="0"/>
              <a:pPr/>
              <a:t>8/15/2010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252EC-36CD-4C4D-BA14-0D7C4FFE46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CF60D-9461-45DF-9225-657C00F58C59}" type="datetimeFigureOut">
              <a:rPr lang="en-US" smtClean="0"/>
              <a:pPr/>
              <a:t>8/15/2010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252EC-36CD-4C4D-BA14-0D7C4FFE46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CF60D-9461-45DF-9225-657C00F58C59}" type="datetimeFigureOut">
              <a:rPr lang="en-US" smtClean="0"/>
              <a:pPr/>
              <a:t>8/15/2010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252EC-36CD-4C4D-BA14-0D7C4FFE46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CF60D-9461-45DF-9225-657C00F58C59}" type="datetimeFigureOut">
              <a:rPr lang="en-US" smtClean="0"/>
              <a:pPr/>
              <a:t>8/15/2010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252EC-36CD-4C4D-BA14-0D7C4FFE46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CF60D-9461-45DF-9225-657C00F58C59}" type="datetimeFigureOut">
              <a:rPr lang="en-US" smtClean="0"/>
              <a:pPr/>
              <a:t>8/15/2010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252EC-36CD-4C4D-BA14-0D7C4FFE46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3.wav"/><Relationship Id="rId5" Type="http://schemas.openxmlformats.org/officeDocument/2006/relationships/image" Target="../media/image2.emf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.emf"/><Relationship Id="rId7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audio" Target="../media/audio5.wav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audio" Target="../media/audio1.wav"/><Relationship Id="rId7" Type="http://schemas.openxmlformats.org/officeDocument/2006/relationships/audio" Target="../media/audio7.wav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audio" Target="../media/audio6.wav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en-US" dirty="0" smtClean="0"/>
              <a:t>Which picture might be used to describe a cumulus cloud?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667000"/>
            <a:ext cx="8382000" cy="2971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>
            <a:hlinkClick r:id="" action="ppaction://hlinkshowjump?jump=nextslide">
              <a:snd r:embed="rId2" name="drumroll.wav" builtIn="1"/>
            </a:hlinkClick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505200"/>
            <a:ext cx="214122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>
            <a:hlinkClick r:id="" action="ppaction://hlinkshowjump?jump=lastslide">
              <a:snd r:embed="rId4" name="bomb.wav" builtIn="1"/>
            </a:hlinkClick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3581400"/>
            <a:ext cx="196596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>
            <a:hlinkClick r:id="" action="ppaction://hlinkshowjump?jump=lastslide">
              <a:snd r:embed="rId6" name="hammer.wav" builtIn="1"/>
            </a:hlinkClick>
          </p:cNvPr>
          <p:cNvPicPr>
            <a:picLocks noChangeAspect="1" noChangeArrowheads="1"/>
          </p:cNvPicPr>
          <p:nvPr/>
        </p:nvPicPr>
        <p:blipFill>
          <a:blip r:embed="rId7" cstate="print"/>
          <a:srcRect r="37747" b="24073"/>
          <a:stretch>
            <a:fillRect/>
          </a:stretch>
        </p:blipFill>
        <p:spPr bwMode="auto">
          <a:xfrm rot="3570232">
            <a:off x="5828628" y="3418822"/>
            <a:ext cx="1802594" cy="164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Yes!!!!!!!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1" name="Picture 3">
            <a:hlinkClick r:id="" action="ppaction://hlinkshowjump?jump=nextslid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600200"/>
            <a:ext cx="453027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picture might be used to describe a c</a:t>
            </a:r>
            <a:r>
              <a:rPr lang="en-US" dirty="0"/>
              <a:t>irrus</a:t>
            </a:r>
            <a:r>
              <a:rPr lang="en-US" dirty="0" smtClean="0"/>
              <a:t> cloud?</a:t>
            </a:r>
            <a:endParaRPr lang="en-US" dirty="0"/>
          </a:p>
        </p:txBody>
      </p:sp>
      <p:pic>
        <p:nvPicPr>
          <p:cNvPr id="4" name="Picture 3">
            <a:hlinkClick r:id="" action="ppaction://hlinkshowjump?jump=lastslide">
              <a:snd r:embed="rId2" name="arrow.wav" builtIn="1"/>
            </a:hlinkClick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352800"/>
            <a:ext cx="196596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>
            <a:hlinkClick r:id="rId4" action="ppaction://hlinksldjump">
              <a:snd r:embed="rId5" name="applause.wav" builtIn="1"/>
            </a:hlinkClick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810000" y="3233420"/>
            <a:ext cx="190500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>
            <a:hlinkClick r:id="" action="ppaction://hlinkshowjump?jump=lastslide">
              <a:snd r:embed="rId7" name="hammer.wav" builtIn="1"/>
            </a:hlinkClick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00800" y="3352800"/>
            <a:ext cx="1828800" cy="122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Yes!!!!!!!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1" name="Picture 3">
            <a:hlinkClick r:id="rId2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600200"/>
            <a:ext cx="453027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picture might be used to describe a stratus cloud?</a:t>
            </a:r>
            <a:endParaRPr lang="en-US" dirty="0"/>
          </a:p>
        </p:txBody>
      </p:sp>
      <p:pic>
        <p:nvPicPr>
          <p:cNvPr id="4" name="Picture 5">
            <a:hlinkClick r:id="rId2" action="ppaction://hlinksldjump">
              <a:snd r:embed="rId3" name="drumroll.wav" builtIn="1"/>
            </a:hlinkClick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r="37747" b="24073"/>
          <a:stretch>
            <a:fillRect/>
          </a:stretch>
        </p:blipFill>
        <p:spPr bwMode="auto">
          <a:xfrm rot="3570232">
            <a:off x="6301858" y="3359704"/>
            <a:ext cx="1930685" cy="2111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>
            <a:hlinkClick r:id="" action="ppaction://hlinkshowjump?jump=lastslide">
              <a:snd r:embed="rId5" name="explode.wav" builtIn="1"/>
            </a:hlinkClick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1802266"/>
            <a:ext cx="2315464" cy="1550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>
            <a:hlinkClick r:id="" action="ppaction://hlinkshowjump?jump=lastslide">
              <a:snd r:embed="rId7" name="voltage.wav" builtIn="1"/>
            </a:hlinkClick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5800" y="3657600"/>
            <a:ext cx="257556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OOPS!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try again.</a:t>
            </a:r>
            <a:endParaRPr lang="en-US" dirty="0"/>
          </a:p>
        </p:txBody>
      </p:sp>
      <p:sp>
        <p:nvSpPr>
          <p:cNvPr id="4" name="Left Arrow 3">
            <a:hlinkClick r:id="" action="ppaction://hlinkshowjump?jump=lastslideviewed"/>
          </p:cNvPr>
          <p:cNvSpPr/>
          <p:nvPr/>
        </p:nvSpPr>
        <p:spPr>
          <a:xfrm>
            <a:off x="3505200" y="2971800"/>
            <a:ext cx="2209800" cy="762000"/>
          </a:xfrm>
          <a:prstGeom prst="lef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43</Words>
  <Application>Microsoft Office PowerPoint</Application>
  <PresentationFormat>On-screen Show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Which picture might be used to describe a cumulus cloud?</vt:lpstr>
      <vt:lpstr>Yes!!!!!!!</vt:lpstr>
      <vt:lpstr>Which picture might be used to describe a cirrus cloud?</vt:lpstr>
      <vt:lpstr>Yes!!!!!!!</vt:lpstr>
      <vt:lpstr>Which picture might be used to describe a stratus cloud?</vt:lpstr>
      <vt:lpstr>OOPS!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Which picture might be used to describe a cumulus cloud?</dc:title>
  <dc:creator> </dc:creator>
  <cp:lastModifiedBy>Preferred Customer</cp:lastModifiedBy>
  <cp:revision>9</cp:revision>
  <dcterms:created xsi:type="dcterms:W3CDTF">2009-02-09T23:09:18Z</dcterms:created>
  <dcterms:modified xsi:type="dcterms:W3CDTF">2010-08-15T19:08:13Z</dcterms:modified>
</cp:coreProperties>
</file>